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55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012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1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969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17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060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894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327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96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86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6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49BA6-4A30-4FDA-B4FA-66F4470F9DFC}" type="datetimeFigureOut">
              <a:rPr lang="hr-HR" smtClean="0"/>
              <a:t>27.10.2017.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7615-0664-4C41-91F6-B178585610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886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ac.hr/" TargetMode="External"/><Relationship Id="rId2" Type="http://schemas.openxmlformats.org/officeDocument/2006/relationships/hyperlink" Target="https://hr.wikipedia.org/wiki/Autoceste_u_Hrvatsko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hr-HR" b="1" dirty="0" smtClean="0"/>
              <a:t>Hrvatske autoceste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5183663"/>
            <a:ext cx="3132187" cy="1053650"/>
          </a:xfrm>
        </p:spPr>
        <p:txBody>
          <a:bodyPr>
            <a:normAutofit/>
          </a:bodyPr>
          <a:lstStyle/>
          <a:p>
            <a:r>
              <a:rPr lang="hr-HR" dirty="0" smtClean="0"/>
              <a:t>Ivan Pajić 4.b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13" y="2481515"/>
            <a:ext cx="2242815" cy="2356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54" y="2136222"/>
            <a:ext cx="2300461" cy="30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A7 </a:t>
            </a:r>
            <a:r>
              <a:rPr lang="hr-HR" dirty="0" smtClean="0"/>
              <a:t>Kvarnerska autocesta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Rupa (granica sa Slovenijom) - Rijeka - Žuta Lokva (A1) (dovršeno do Križišća, u planu do Žute Lokve)</a:t>
            </a:r>
          </a:p>
          <a:p>
            <a:endParaRPr lang="hr-H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4981525" cy="4758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1" y="3277917"/>
            <a:ext cx="3233646" cy="18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A8 </a:t>
            </a:r>
            <a:r>
              <a:rPr lang="hr-HR" dirty="0" smtClean="0"/>
              <a:t>Istarski ipsilon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Kanfanar (A9) - Rijeka (Matulji) (dovršeno do Rogovića, poluautocesta do Rijeke; u planu nadogradnja na autocestu)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5053533" cy="4826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2911574" cy="17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A9 Ist</a:t>
            </a:r>
            <a:r>
              <a:rPr lang="hr-HR" dirty="0" smtClean="0"/>
              <a:t>arski ipsilon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Kaštel (granica sa Slovenijom) - Kanfanar (A8) - Pula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97106"/>
            <a:ext cx="4753284" cy="4540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9" y="3140968"/>
            <a:ext cx="3271614" cy="19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A10</a:t>
            </a:r>
            <a:r>
              <a:rPr lang="hr-HR" dirty="0" smtClean="0"/>
              <a:t> Neretvanska autocesta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Nova Sela (granica sa Bosnom i Hercegovinom) - Metković (A1)</a:t>
            </a:r>
          </a:p>
          <a:p>
            <a:endParaRPr lang="hr-H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4" y="2003073"/>
            <a:ext cx="4749408" cy="453650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342618" y="5013176"/>
            <a:ext cx="20882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8" y="3234648"/>
            <a:ext cx="3543552" cy="20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A11</a:t>
            </a:r>
            <a:r>
              <a:rPr lang="hr-HR" dirty="0" smtClean="0"/>
              <a:t> Sisačka autocesta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Zagreb (Jakuševec) - Sisak (dovršeno do Lekenika, u planu do Siska</a:t>
            </a:r>
            <a:r>
              <a:rPr lang="pl-PL" sz="1400" dirty="0" smtClean="0"/>
              <a:t>)</a:t>
            </a:r>
          </a:p>
          <a:p>
            <a:endParaRPr lang="hr-H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27" y="1910399"/>
            <a:ext cx="5196015" cy="4963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3479783" cy="20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A12 </a:t>
            </a:r>
            <a:r>
              <a:rPr lang="hr-HR" dirty="0" smtClean="0"/>
              <a:t>Podravski ipsilon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800" dirty="0" smtClean="0"/>
              <a:t>Sveta Helena (A4) – Vrbovec (A13) - Gola (granica sa Mađarskom) (dovršeno do Gradeca, u izgradnji do Križevaca, u planu do Gole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46" y="2253803"/>
            <a:ext cx="4971053" cy="4604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85" y="3429000"/>
            <a:ext cx="2987510" cy="17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A13 </a:t>
            </a:r>
            <a:r>
              <a:rPr lang="hr-HR" dirty="0" smtClean="0"/>
              <a:t>Podravski ipsilon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800" dirty="0" smtClean="0"/>
              <a:t>Vrbovec (A12) - Terezino Polje (granica sa Mađarskom) (u izgradnji do Farkaševca, u planu do Terezinog Polja)</a:t>
            </a:r>
            <a:endParaRPr lang="hr-HR" sz="1800" dirty="0" smtClean="0"/>
          </a:p>
          <a:p>
            <a:endParaRPr lang="hr-H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621485" cy="4414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6" y="3143571"/>
            <a:ext cx="3479783" cy="20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Zaobilaznica Zagreb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čvorište Pojatno (A2) - čvorište Gradna (A3) - čvorište Horvati (A1) - čvorište Mraclin (A11) - čvorište Ivanić Grad (A3) - čvorište Zelina (A4)</a:t>
            </a:r>
          </a:p>
          <a:p>
            <a:endParaRPr lang="hr-HR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24944"/>
            <a:ext cx="5148064" cy="3679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2752700" cy="16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Mreža autocesta u Hrvatskoj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658835" cy="4525963"/>
          </a:xfrm>
        </p:spPr>
      </p:pic>
    </p:spTree>
    <p:extLst>
      <p:ext uri="{BB962C8B-B14F-4D97-AF65-F5344CB8AC3E}">
        <p14:creationId xmlns:p14="http://schemas.microsoft.com/office/powerpoint/2010/main" val="16722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pažnji!!!</a:t>
            </a:r>
          </a:p>
          <a:p>
            <a:pPr marL="0" indent="0" algn="ctr">
              <a:buNone/>
            </a:pPr>
            <a:r>
              <a:rPr lang="hr-HR" dirty="0" smtClean="0"/>
              <a:t>Ivan Pajić 4.b</a:t>
            </a:r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77" y="2758203"/>
            <a:ext cx="5569327" cy="33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800" dirty="0" smtClean="0"/>
              <a:t>Autoceste u Hrvatskoj čine mrežu autocesta koje imaju funkciju povezivanja Republike Hrvatske u europski prometni sustav, ostvarivanja kontinuiteta E-ceste </a:t>
            </a:r>
            <a:r>
              <a:rPr lang="hr-HR" sz="1800" dirty="0" smtClean="0"/>
              <a:t>,</a:t>
            </a:r>
            <a:r>
              <a:rPr lang="vi-VN" sz="1800" dirty="0" smtClean="0"/>
              <a:t>prometnog povezivanja regija Republike Hrvatske, omogućavanja tranzitnog prometa</a:t>
            </a:r>
            <a:r>
              <a:rPr lang="hr-HR" sz="1800" dirty="0" smtClean="0"/>
              <a:t> itd...</a:t>
            </a:r>
          </a:p>
          <a:p>
            <a:r>
              <a:rPr lang="hr-HR" sz="1800" dirty="0" smtClean="0"/>
              <a:t>Izgradnja autocesta u SFRJ počinje početkom 1970-ih izgradnjom dionica Zagreb – Karlovac</a:t>
            </a:r>
          </a:p>
          <a:p>
            <a:r>
              <a:rPr lang="hr-HR" sz="1800" dirty="0" smtClean="0"/>
              <a:t>Prosjek izgradnje cesta u SFRJ za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20 godina iznosio je 48 km 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godišnje, a u Hrvatskoj je on 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bio znatno ispod tog prosjeka,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15 km godišnje.</a:t>
            </a:r>
          </a:p>
          <a:p>
            <a:r>
              <a:rPr lang="hr-HR" sz="1800" dirty="0" smtClean="0"/>
              <a:t>Prva hrvatska autocesta bila 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je Orehovica - Kikovica </a:t>
            </a:r>
          </a:p>
          <a:p>
            <a:pPr marL="0" indent="0">
              <a:buNone/>
            </a:pPr>
            <a:r>
              <a:rPr lang="hr-HR" sz="1800" dirty="0" smtClean="0"/>
              <a:t>       otvorena 1971.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8960"/>
            <a:ext cx="4880977" cy="30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r>
              <a:rPr lang="hr-HR" dirty="0"/>
              <a:t>, izvori: </a:t>
            </a: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hr.wikipedia.org/wiki/Autoceste_u_Hrvatskoj</a:t>
            </a:r>
            <a:endParaRPr lang="hr-HR" dirty="0" smtClean="0"/>
          </a:p>
          <a:p>
            <a:r>
              <a:rPr lang="hr-HR" dirty="0">
                <a:hlinkClick r:id="rId3"/>
              </a:rPr>
              <a:t>http://hac.hr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896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Mreža autocesta i poluautocesta s naplatom iznosi ukupno 1.288,5 km (stanje 31. prosinca 2013.), a njima upravljaju i gospodare četiri koncesionara:</a:t>
            </a:r>
          </a:p>
          <a:p>
            <a:pPr marL="0" indent="0">
              <a:buNone/>
            </a:pPr>
            <a:endParaRPr lang="hr-HR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u="sng" dirty="0" smtClean="0"/>
              <a:t>Hrvatske autoceste</a:t>
            </a:r>
            <a:r>
              <a:rPr lang="hr-HR" sz="2400" dirty="0" smtClean="0"/>
              <a:t> d.o.o. -900,5 km: A1, A3, A4, A5, A10, A11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u="sng" dirty="0" smtClean="0"/>
              <a:t>Autocesta Rijeka - Zagreb</a:t>
            </a:r>
            <a:r>
              <a:rPr lang="hr-HR" sz="2400" dirty="0" smtClean="0"/>
              <a:t> d.d. -187 km: A6, A7, dio A1,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u="sng" dirty="0" smtClean="0"/>
              <a:t>Bina-Istra</a:t>
            </a:r>
            <a:r>
              <a:rPr lang="hr-HR" sz="2400" dirty="0" smtClean="0"/>
              <a:t> d.d. -141 km: A8 i A9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u="sng" dirty="0" smtClean="0"/>
              <a:t>Autocesta Zagreb – Macelj</a:t>
            </a:r>
            <a:r>
              <a:rPr lang="hr-HR" sz="2400" dirty="0" smtClean="0"/>
              <a:t> d.o.o.-60 km: A2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934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u="sng" dirty="0" smtClean="0"/>
              <a:t>Autocesta A1 </a:t>
            </a:r>
            <a:r>
              <a:rPr lang="hr-HR" dirty="0" smtClean="0"/>
              <a:t>(Dalmatina, Autocesta kralja Tomislava)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Zagreb (Lučko) - Bosiljevo (A6) - Žuta Lokva (A7) - Split - Metković (A10) - Dubrovnik (dovršeno do Metkovića, u planu do Dubrovnika)</a:t>
            </a:r>
          </a:p>
          <a:p>
            <a:endParaRPr lang="hr-H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48" y="1988840"/>
            <a:ext cx="3240360" cy="4588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2726804" cy="15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A2</a:t>
            </a:r>
            <a:r>
              <a:rPr lang="hr-HR" dirty="0" smtClean="0"/>
              <a:t> Zagorska autocesta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Zagreb (Jankomir) - Macelj (granica sa Slovenijom)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69" y="1201601"/>
            <a:ext cx="5053533" cy="482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3" y="3615099"/>
            <a:ext cx="2546381" cy="1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A3</a:t>
            </a:r>
            <a:r>
              <a:rPr lang="hr-HR" dirty="0" smtClean="0"/>
              <a:t> Posavska autocesta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Bregana (granica sa Slovenijom) - Zagreb - Okučani - Sredanci (A5) - Lipovac (granica sa Srbijom)</a:t>
            </a:r>
          </a:p>
          <a:p>
            <a:endParaRPr lang="hr-H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5573"/>
            <a:ext cx="4909517" cy="4689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0280"/>
            <a:ext cx="3110578" cy="18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A4 </a:t>
            </a:r>
            <a:r>
              <a:rPr lang="hr-HR" dirty="0" smtClean="0"/>
              <a:t>Varaždinska autocesta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800" dirty="0" smtClean="0"/>
              <a:t>Zagreb (Ivanja Reka) - Sveta Helena (A12) - Goričan (granica sa Mađarskom</a:t>
            </a:r>
            <a:r>
              <a:rPr lang="vi-VN" sz="1400" dirty="0" smtClean="0"/>
              <a:t>)</a:t>
            </a:r>
            <a:endParaRPr lang="hr-HR" sz="1400" dirty="0" smtClean="0"/>
          </a:p>
          <a:p>
            <a:endParaRPr lang="hr-H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80391"/>
            <a:ext cx="4405461" cy="42079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3455715"/>
            <a:ext cx="2487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6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A5</a:t>
            </a:r>
            <a:r>
              <a:rPr lang="hr-HR" dirty="0" smtClean="0"/>
              <a:t> Slavonska autocesta-Slavonika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800" dirty="0" smtClean="0"/>
              <a:t>Branjin Vrh (granica sa Mađarskom) - Osijek - Sredanci (A3) - Svilaj (granica sa Bosnom i Hercegovinom) (dovršeno do Osijeka, u</a:t>
            </a:r>
            <a:endParaRPr lang="hr-HR" sz="1800" dirty="0" smtClean="0"/>
          </a:p>
          <a:p>
            <a:r>
              <a:rPr lang="vi-VN" sz="1800" dirty="0" smtClean="0"/>
              <a:t> izgradnji do Belog Manastira, u planu do Branjinog Vrha)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31" y="2276872"/>
            <a:ext cx="4477469" cy="4276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2864441" cy="16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A6 </a:t>
            </a:r>
            <a:r>
              <a:rPr lang="hr-HR" dirty="0" smtClean="0"/>
              <a:t>Primorsko-goranska autocesta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Bosiljevo (A6) - Rijeka (Orehovica)</a:t>
            </a:r>
          </a:p>
          <a:p>
            <a:endParaRPr lang="hr-H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4765501" cy="455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268799"/>
            <a:ext cx="3384376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563</Words>
  <Application>Microsoft Office PowerPoint</Application>
  <PresentationFormat>Prikaz na zaslonu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Hrvatske autoceste</vt:lpstr>
      <vt:lpstr>PowerPoint prezentacija</vt:lpstr>
      <vt:lpstr>PowerPoint prezentacija</vt:lpstr>
      <vt:lpstr>Autocesta A1 (Dalmatina, Autocesta kralja Tomislava)</vt:lpstr>
      <vt:lpstr>A2 Zagorska autocesta</vt:lpstr>
      <vt:lpstr>A3 Posavska autocesta</vt:lpstr>
      <vt:lpstr>A4 Varaždinska autocesta</vt:lpstr>
      <vt:lpstr>A5 Slavonska autocesta-Slavonika</vt:lpstr>
      <vt:lpstr>A6 Primorsko-goranska autocesta</vt:lpstr>
      <vt:lpstr>A7 Kvarnerska autocesta</vt:lpstr>
      <vt:lpstr>A8 Istarski ipsilon</vt:lpstr>
      <vt:lpstr>A9 Istarski ipsilon</vt:lpstr>
      <vt:lpstr>A10 Neretvanska autocesta</vt:lpstr>
      <vt:lpstr>A11 Sisačka autocesta</vt:lpstr>
      <vt:lpstr>A12 Podravski ipsilon</vt:lpstr>
      <vt:lpstr>A13 Podravski ipsilon</vt:lpstr>
      <vt:lpstr>Zaobilaznica Zagreb</vt:lpstr>
      <vt:lpstr>Mreža autocesta u Hrvatskoj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Hrvatske autoceste</dc:title>
  <dc:creator>PAJIĆ</dc:creator>
  <cp:lastModifiedBy>Windows User</cp:lastModifiedBy>
  <cp:revision>24</cp:revision>
  <dcterms:created xsi:type="dcterms:W3CDTF">2017-09-20T16:20:01Z</dcterms:created>
  <dcterms:modified xsi:type="dcterms:W3CDTF">2017-10-27T08:42:33Z</dcterms:modified>
</cp:coreProperties>
</file>