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9BEE2-4739-4C7D-A225-708D5F7B36E0}" type="datetimeFigureOut">
              <a:rPr lang="hr-HR" smtClean="0"/>
              <a:t>22.1.2016.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2C229-B163-48B3-80A2-70710DE927C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8852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9BEE2-4739-4C7D-A225-708D5F7B36E0}" type="datetimeFigureOut">
              <a:rPr lang="hr-HR" smtClean="0"/>
              <a:t>22.1.2016.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2C229-B163-48B3-80A2-70710DE927C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3386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9BEE2-4739-4C7D-A225-708D5F7B36E0}" type="datetimeFigureOut">
              <a:rPr lang="hr-HR" smtClean="0"/>
              <a:t>22.1.2016.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2C229-B163-48B3-80A2-70710DE927C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901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9BEE2-4739-4C7D-A225-708D5F7B36E0}" type="datetimeFigureOut">
              <a:rPr lang="hr-HR" smtClean="0"/>
              <a:t>22.1.2016.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2C229-B163-48B3-80A2-70710DE927C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9534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9BEE2-4739-4C7D-A225-708D5F7B36E0}" type="datetimeFigureOut">
              <a:rPr lang="hr-HR" smtClean="0"/>
              <a:t>22.1.2016.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2C229-B163-48B3-80A2-70710DE927C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521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9BEE2-4739-4C7D-A225-708D5F7B36E0}" type="datetimeFigureOut">
              <a:rPr lang="hr-HR" smtClean="0"/>
              <a:t>22.1.2016.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2C229-B163-48B3-80A2-70710DE927C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1245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9BEE2-4739-4C7D-A225-708D5F7B36E0}" type="datetimeFigureOut">
              <a:rPr lang="hr-HR" smtClean="0"/>
              <a:t>22.1.2016.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2C229-B163-48B3-80A2-70710DE927C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4414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9BEE2-4739-4C7D-A225-708D5F7B36E0}" type="datetimeFigureOut">
              <a:rPr lang="hr-HR" smtClean="0"/>
              <a:t>22.1.2016.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2C229-B163-48B3-80A2-70710DE927C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52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9BEE2-4739-4C7D-A225-708D5F7B36E0}" type="datetimeFigureOut">
              <a:rPr lang="hr-HR" smtClean="0"/>
              <a:t>22.1.2016.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2C229-B163-48B3-80A2-70710DE927C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523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9BEE2-4739-4C7D-A225-708D5F7B36E0}" type="datetimeFigureOut">
              <a:rPr lang="hr-HR" smtClean="0"/>
              <a:t>22.1.2016.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2C229-B163-48B3-80A2-70710DE927C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053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9BEE2-4739-4C7D-A225-708D5F7B36E0}" type="datetimeFigureOut">
              <a:rPr lang="hr-HR" smtClean="0"/>
              <a:t>22.1.2016.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2C229-B163-48B3-80A2-70710DE927C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4500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9BEE2-4739-4C7D-A225-708D5F7B36E0}" type="datetimeFigureOut">
              <a:rPr lang="hr-HR" smtClean="0"/>
              <a:t>22.1.2016.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2C229-B163-48B3-80A2-70710DE927C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3477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Mala škola </a:t>
            </a:r>
            <a:r>
              <a:rPr lang="hr-HR" dirty="0" smtClean="0"/>
              <a:t>kuharstva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Zagreb, 16. siječnja 2016.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93339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Naslov 27"/>
          <p:cNvSpPr>
            <a:spLocks noGrp="1"/>
          </p:cNvSpPr>
          <p:nvPr>
            <p:ph type="title"/>
          </p:nvPr>
        </p:nvSpPr>
        <p:spPr>
          <a:xfrm>
            <a:off x="827584" y="4797152"/>
            <a:ext cx="5486400" cy="566738"/>
          </a:xfrm>
        </p:spPr>
        <p:txBody>
          <a:bodyPr>
            <a:normAutofit/>
          </a:bodyPr>
          <a:lstStyle/>
          <a:p>
            <a:r>
              <a:rPr lang="hr-HR" dirty="0" smtClean="0"/>
              <a:t>- šetnja i razgledavanje centra Zagreba</a:t>
            </a:r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1" r="12551"/>
          <a:stretch>
            <a:fillRect/>
          </a:stretch>
        </p:blipFill>
        <p:spPr>
          <a:xfrm>
            <a:off x="755576" y="548680"/>
            <a:ext cx="5486400" cy="4114800"/>
          </a:xfrm>
        </p:spPr>
      </p:pic>
      <p:sp>
        <p:nvSpPr>
          <p:cNvPr id="29" name="Rezervirano mjesto teksta 2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27" name="Rezervirano mjesto sadržaja 26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225" y="4149725"/>
            <a:ext cx="4041775" cy="2274888"/>
          </a:xfrm>
        </p:spPr>
      </p:pic>
    </p:spTree>
    <p:extLst>
      <p:ext uri="{BB962C8B-B14F-4D97-AF65-F5344CB8AC3E}">
        <p14:creationId xmlns:p14="http://schemas.microsoft.com/office/powerpoint/2010/main" val="85482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aslov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2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971600" y="476672"/>
            <a:ext cx="5486400" cy="4114800"/>
          </a:xfrm>
        </p:spPr>
      </p:pic>
      <p:sp>
        <p:nvSpPr>
          <p:cNvPr id="17" name="Rezervirano mjesto teksta 1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5" name="Rezervirano mjesto sadržaja 14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005263"/>
            <a:ext cx="4038600" cy="2271712"/>
          </a:xfrm>
        </p:spPr>
      </p:pic>
    </p:spTree>
    <p:extLst>
      <p:ext uri="{BB962C8B-B14F-4D97-AF65-F5344CB8AC3E}">
        <p14:creationId xmlns:p14="http://schemas.microsoft.com/office/powerpoint/2010/main" val="23860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slov 11"/>
          <p:cNvSpPr>
            <a:spLocks noGrp="1"/>
          </p:cNvSpPr>
          <p:nvPr>
            <p:ph type="title"/>
          </p:nvPr>
        </p:nvSpPr>
        <p:spPr>
          <a:xfrm>
            <a:off x="6228184" y="764704"/>
            <a:ext cx="1872208" cy="566738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- a sad na posao</a:t>
            </a:r>
            <a:endParaRPr lang="hr-HR" dirty="0"/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611560" y="332656"/>
            <a:ext cx="5486400" cy="4114800"/>
          </a:xfrm>
        </p:spPr>
      </p:pic>
      <p:sp>
        <p:nvSpPr>
          <p:cNvPr id="13" name="Rezervirano mjesto teksta 1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1" name="Rezervirano mjesto sadržaja 10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717032"/>
            <a:ext cx="4038600" cy="2760663"/>
          </a:xfrm>
        </p:spPr>
      </p:pic>
    </p:spTree>
    <p:extLst>
      <p:ext uri="{BB962C8B-B14F-4D97-AF65-F5344CB8AC3E}">
        <p14:creationId xmlns:p14="http://schemas.microsoft.com/office/powerpoint/2010/main" val="49528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slov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3" name="Rezervirano mjesto sadržaja 1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1" r="12551"/>
          <a:stretch>
            <a:fillRect/>
          </a:stretch>
        </p:blipFill>
        <p:spPr>
          <a:xfrm>
            <a:off x="683568" y="476672"/>
            <a:ext cx="5486400" cy="4114800"/>
          </a:xfrm>
        </p:spPr>
      </p:pic>
      <p:sp>
        <p:nvSpPr>
          <p:cNvPr id="16" name="Rezervirano mjesto teksta 1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4" name="Rezervirano mjesto sadržaja 13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348880"/>
            <a:ext cx="2222500" cy="3951288"/>
          </a:xfrm>
        </p:spPr>
      </p:pic>
    </p:spTree>
    <p:extLst>
      <p:ext uri="{BB962C8B-B14F-4D97-AF65-F5344CB8AC3E}">
        <p14:creationId xmlns:p14="http://schemas.microsoft.com/office/powerpoint/2010/main" val="106624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slov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" name="Rezervirano mjesto sadržaja 9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1" r="12551"/>
          <a:stretch>
            <a:fillRect/>
          </a:stretch>
        </p:blipFill>
        <p:spPr>
          <a:xfrm>
            <a:off x="899592" y="332656"/>
            <a:ext cx="5486400" cy="4114800"/>
          </a:xfrm>
        </p:spPr>
      </p:pic>
      <p:sp>
        <p:nvSpPr>
          <p:cNvPr id="13" name="Rezervirano mjesto teksta 1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1" name="Rezervirano mjesto sadržaja 10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149080"/>
            <a:ext cx="4038600" cy="2271713"/>
          </a:xfrm>
        </p:spPr>
      </p:pic>
    </p:spTree>
    <p:extLst>
      <p:ext uri="{BB962C8B-B14F-4D97-AF65-F5344CB8AC3E}">
        <p14:creationId xmlns:p14="http://schemas.microsoft.com/office/powerpoint/2010/main" val="115201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slov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" name="Rezervirano mjesto sadržaja 9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11" b="28911"/>
          <a:stretch>
            <a:fillRect/>
          </a:stretch>
        </p:blipFill>
        <p:spPr>
          <a:xfrm>
            <a:off x="539552" y="404664"/>
            <a:ext cx="5486400" cy="4114800"/>
          </a:xfrm>
        </p:spPr>
      </p:pic>
      <p:sp>
        <p:nvSpPr>
          <p:cNvPr id="13" name="Rezervirano mjesto teksta 1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1" name="Rezervirano mjesto sadržaja 10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060848"/>
            <a:ext cx="2546350" cy="4525962"/>
          </a:xfrm>
        </p:spPr>
      </p:pic>
    </p:spTree>
    <p:extLst>
      <p:ext uri="{BB962C8B-B14F-4D97-AF65-F5344CB8AC3E}">
        <p14:creationId xmlns:p14="http://schemas.microsoft.com/office/powerpoint/2010/main" val="253874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slov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- kad </a:t>
            </a:r>
            <a:r>
              <a:rPr lang="hr-HR" dirty="0" smtClean="0"/>
              <a:t>se male ruke slože…</a:t>
            </a:r>
            <a:endParaRPr lang="hr-HR" dirty="0"/>
          </a:p>
        </p:txBody>
      </p:sp>
      <p:pic>
        <p:nvPicPr>
          <p:cNvPr id="15" name="Rezervirano mjesto sadržaja 1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11" b="28911"/>
          <a:stretch>
            <a:fillRect/>
          </a:stretch>
        </p:blipFill>
        <p:spPr>
          <a:xfrm>
            <a:off x="611560" y="404664"/>
            <a:ext cx="5486400" cy="4114800"/>
          </a:xfrm>
        </p:spPr>
      </p:pic>
      <p:sp>
        <p:nvSpPr>
          <p:cNvPr id="18" name="Rezervirano mjesto teksta 1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6" name="Rezervirano mjesto sadržaja 15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844824"/>
            <a:ext cx="2546350" cy="4525963"/>
          </a:xfrm>
        </p:spPr>
      </p:pic>
    </p:spTree>
    <p:extLst>
      <p:ext uri="{BB962C8B-B14F-4D97-AF65-F5344CB8AC3E}">
        <p14:creationId xmlns:p14="http://schemas.microsoft.com/office/powerpoint/2010/main" val="384142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title"/>
          </p:nvPr>
        </p:nvSpPr>
        <p:spPr>
          <a:xfrm>
            <a:off x="6156176" y="548680"/>
            <a:ext cx="2880320" cy="566738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- ovako naše jelo izgleda prije pečenja…</a:t>
            </a:r>
            <a:endParaRPr lang="hr-HR" dirty="0"/>
          </a:p>
        </p:txBody>
      </p:sp>
      <p:pic>
        <p:nvPicPr>
          <p:cNvPr id="18" name="Rezervirano mjesto slike 1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75" b="22175"/>
          <a:stretch>
            <a:fillRect/>
          </a:stretch>
        </p:blipFill>
        <p:spPr>
          <a:xfrm>
            <a:off x="683568" y="476672"/>
            <a:ext cx="5486400" cy="4114800"/>
          </a:xfrm>
        </p:spPr>
      </p:pic>
      <p:sp>
        <p:nvSpPr>
          <p:cNvPr id="11" name="Rezervirano mjesto teksta 10"/>
          <p:cNvSpPr>
            <a:spLocks noGrp="1"/>
          </p:cNvSpPr>
          <p:nvPr>
            <p:ph type="body" sz="half" idx="2"/>
          </p:nvPr>
        </p:nvSpPr>
        <p:spPr>
          <a:xfrm>
            <a:off x="755576" y="4941168"/>
            <a:ext cx="5486400" cy="804862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hr-HR" sz="1800" b="1" dirty="0" smtClean="0"/>
              <a:t>a ovako servirano na tanjuru </a:t>
            </a:r>
          </a:p>
          <a:p>
            <a:r>
              <a:rPr lang="hr-HR" sz="1800" b="1" dirty="0" smtClean="0"/>
              <a:t>      i spremno za degustaciju</a:t>
            </a:r>
            <a:endParaRPr lang="hr-HR" sz="1800" b="1" dirty="0"/>
          </a:p>
        </p:txBody>
      </p:sp>
      <p:pic>
        <p:nvPicPr>
          <p:cNvPr id="9" name="Rezervirano mjesto sadržaja 8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717032"/>
            <a:ext cx="4041775" cy="2706688"/>
          </a:xfrm>
        </p:spPr>
      </p:pic>
    </p:spTree>
    <p:extLst>
      <p:ext uri="{BB962C8B-B14F-4D97-AF65-F5344CB8AC3E}">
        <p14:creationId xmlns:p14="http://schemas.microsoft.com/office/powerpoint/2010/main" val="289407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Sivi tonov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</TotalTime>
  <Words>46</Words>
  <Application>Microsoft Office PowerPoint</Application>
  <PresentationFormat>Prikaz na zaslonu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0" baseType="lpstr">
      <vt:lpstr>Tema sustava Office</vt:lpstr>
      <vt:lpstr>Mala škola kuharstva</vt:lpstr>
      <vt:lpstr>- šetnja i razgledavanje centra Zagreba</vt:lpstr>
      <vt:lpstr>PowerPointova prezentacija</vt:lpstr>
      <vt:lpstr>- a sad na posao</vt:lpstr>
      <vt:lpstr>PowerPointova prezentacija</vt:lpstr>
      <vt:lpstr>PowerPointova prezentacija</vt:lpstr>
      <vt:lpstr>PowerPointova prezentacija</vt:lpstr>
      <vt:lpstr>- kad se male ruke slože…</vt:lpstr>
      <vt:lpstr>- ovako naše jelo izgleda prije pečenja…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Mala škola kulinarstva</dc:title>
  <dc:creator>Windows User</dc:creator>
  <cp:lastModifiedBy>Windows User</cp:lastModifiedBy>
  <cp:revision>11</cp:revision>
  <dcterms:created xsi:type="dcterms:W3CDTF">2016-01-21T20:58:39Z</dcterms:created>
  <dcterms:modified xsi:type="dcterms:W3CDTF">2016-01-22T15:34:16Z</dcterms:modified>
</cp:coreProperties>
</file>